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B5BACA-3B99-4E47-B264-1AF5B4B70A1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5FB100-29BA-4170-A9C5-96121CC452F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E7AC8C-717D-4E75-8795-17244C00664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233B7B-4A7A-457C-9455-20369D6805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381081-BAE7-45DC-9179-0E0A497F6AF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EC05D0-E4D3-4F6A-BC0C-834C38EE8C1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EB74DD-83FA-4307-AF45-73D548D1B4D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E436E5-EE7E-4F1A-9C20-A82093A7196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182F3B-9738-482C-A188-DA6029E50ED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A0371E-779C-46DE-8849-F0CB18DBA7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E41DDE-CD39-4632-A0C0-426327CA18A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054F86-5D2E-401D-B420-24A0DDB902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5E66F73-3950-4A05-AE05-039D7C45CF5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8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8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81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2024-09-02T16:36:16Z</dcterms:modified>
  <cp:revision>16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